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47"/>
  </p:notesMasterIdLst>
  <p:handoutMasterIdLst>
    <p:handoutMasterId r:id="rId48"/>
  </p:handoutMasterIdLst>
  <p:sldIdLst>
    <p:sldId id="265" r:id="rId4"/>
    <p:sldId id="272" r:id="rId5"/>
    <p:sldId id="273" r:id="rId6"/>
    <p:sldId id="274" r:id="rId7"/>
    <p:sldId id="267" r:id="rId8"/>
    <p:sldId id="275" r:id="rId9"/>
    <p:sldId id="276" r:id="rId10"/>
    <p:sldId id="313" r:id="rId11"/>
    <p:sldId id="314" r:id="rId12"/>
    <p:sldId id="288" r:id="rId13"/>
    <p:sldId id="277" r:id="rId14"/>
    <p:sldId id="278" r:id="rId15"/>
    <p:sldId id="279" r:id="rId16"/>
    <p:sldId id="280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8" r:id="rId33"/>
    <p:sldId id="305" r:id="rId34"/>
    <p:sldId id="306" r:id="rId35"/>
    <p:sldId id="289" r:id="rId36"/>
    <p:sldId id="307" r:id="rId37"/>
    <p:sldId id="309" r:id="rId38"/>
    <p:sldId id="310" r:id="rId39"/>
    <p:sldId id="311" r:id="rId40"/>
    <p:sldId id="312" r:id="rId41"/>
    <p:sldId id="315" r:id="rId42"/>
    <p:sldId id="316" r:id="rId43"/>
    <p:sldId id="317" r:id="rId44"/>
    <p:sldId id="318" r:id="rId45"/>
    <p:sldId id="271" r:id="rId46"/>
  </p:sldIdLst>
  <p:sldSz cx="12192000" cy="6858000"/>
  <p:notesSz cx="6858000" cy="9144000"/>
  <p:embeddedFontLst>
    <p:embeddedFont>
      <p:font typeface="Montserrat" pitchFamily="2" charset="0"/>
      <p:regular r:id="rId49"/>
      <p:bold r:id="rId50"/>
      <p:italic r:id="rId51"/>
      <p:boldItalic r:id="rId52"/>
    </p:embeddedFont>
    <p:embeddedFont>
      <p:font typeface="Montserrat Medium" panose="020F0502020204030204" pitchFamily="34" charset="0"/>
      <p:regular r:id="rId53"/>
      <p: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2"/>
            <p14:sldId id="273"/>
            <p14:sldId id="274"/>
            <p14:sldId id="267"/>
            <p14:sldId id="275"/>
            <p14:sldId id="276"/>
            <p14:sldId id="313"/>
            <p14:sldId id="314"/>
            <p14:sldId id="288"/>
            <p14:sldId id="277"/>
            <p14:sldId id="278"/>
            <p14:sldId id="279"/>
            <p14:sldId id="280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8"/>
            <p14:sldId id="305"/>
            <p14:sldId id="306"/>
            <p14:sldId id="289"/>
            <p14:sldId id="307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8" autoAdjust="0"/>
    <p:restoredTop sz="96357" autoAdjust="0"/>
  </p:normalViewPr>
  <p:slideViewPr>
    <p:cSldViewPr snapToGrid="0">
      <p:cViewPr>
        <p:scale>
          <a:sx n="122" d="100"/>
          <a:sy n="122" d="100"/>
        </p:scale>
        <p:origin x="296" y="1048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28.04.2025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3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5.sv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27.sv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  <p:sldLayoutId id="214748375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" b="1" i="0" dirty="0">
                <a:solidFill>
                  <a:srgbClr val="1B1D29"/>
                </a:solidFill>
                <a:effectLst/>
                <a:latin typeface="Montserrat" pitchFamily="2" charset="0"/>
              </a:rPr>
              <a:t>Java-</a:t>
            </a:r>
            <a:r>
              <a:rPr lang="ru-RU" b="1" i="0" dirty="0">
                <a:solidFill>
                  <a:srgbClr val="1B1D29"/>
                </a:solidFill>
                <a:effectLst/>
                <a:latin typeface="Montserrat" pitchFamily="2" charset="0"/>
              </a:rPr>
              <a:t>разработчик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Презентация к итоговой аттестационной работе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Александров Альберт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678F6-DAA0-EDEF-C45F-10E77670C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19A7A-12F8-ABED-338D-1E7EE97F6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9E78B1-33EF-C7C0-D1E0-A3159C0EE1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44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324E3F4-508A-7EA9-F50A-6F9BDB27B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9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7E26A4B-65DC-49B7-6165-D11E324E8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7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/user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AC2CAA-D4B7-490F-1F36-9A50AF79C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1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GET /user/&lt;id&gt;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351F94-AC36-9AAA-910F-35420859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37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7ABB6-B815-39BF-4F5D-2386BF8B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C4B99-6774-7941-EB42-524CECB1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GET /users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EC2A85-E551-58F7-5CB8-58FCD3CDA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7A4B31-335B-A11A-32E4-6AA4C5DE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BD3990-5496-F340-C30B-9985B8F2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2D4E95-B35B-8426-D8EB-67CC7443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8718B-3486-B40A-A82C-C7A847DB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44CCB-36FC-E4C0-244E-60BA3FFB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PUT /user/{id}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B6C23E-F2C6-DB91-0018-014A4BF5D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EA89B7-E8B0-A95D-41A5-64CD20C0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09217A-B072-EC7E-28DC-D021979E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46D3BA-2975-FFDE-251C-EDB82934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09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24C0-C7E5-EE05-8E65-28C92DAF9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9F478-45CF-5B3B-2560-97B287B3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DELETE /user/{id}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33E21C2-AFBD-B503-CC46-AB6AD23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9148BD-F3C2-9AF5-0589-D7EF63C7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016C23-7689-AFF1-B0FE-1C26D0EC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80D588-9BD0-034A-B84D-8CE1E941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5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F0889-7CB1-6B44-80E9-C5FD4879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48D89-BFEC-6610-23D1-F95149CC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POST /pizza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35473F-C289-CE8E-61AF-13B3B03B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72B2F7-8939-E873-4B74-D8AA4E726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14F61E-7464-57C4-5C4C-89EE1E9B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F2FEA5-7B78-BB23-49A1-4EE6D7DF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3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D1FFA-672D-364B-AA5B-27E432320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5F372-7835-FDC5-EE4C-2541CD89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GET /pizza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0884B1-5A52-959C-3955-696F9E5D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17E3CE-01E0-2AF3-61DC-3F550E4D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E78569-5388-1B39-3CCC-FBEE693A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493982-A1CC-DDDF-47F8-78CFB30B2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5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Приложение «Пиццерия»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Создание веб-ресурса для работы с покупателями пиццерии, с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возможностью выбора и оформления онлайн-заказа.</a:t>
            </a:r>
          </a:p>
        </p:txBody>
      </p:sp>
    </p:spTree>
    <p:extLst>
      <p:ext uri="{BB962C8B-B14F-4D97-AF65-F5344CB8AC3E}">
        <p14:creationId xmlns:p14="http://schemas.microsoft.com/office/powerpoint/2010/main" val="402655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CB7DD-3143-B395-9746-1EAC71FC2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0609AF-C91C-EAE4-0216-A2945AF9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GET /pizzas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B56C5E-6872-8A65-D4C2-46F1EB75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1280F5-1B8F-5DBB-1AFE-FBE19695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89083B-48BB-269A-5A2C-100202FF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512795-423F-A2F3-C241-102277EA1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51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F7913-08BB-F251-2E40-BBA6FC330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05E6C-4DF4-D0C7-4840-782E7A6D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PUT /pizza/{id}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C2E4A1-68C5-4A46-E904-16533E6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EB18E2-793E-BFD7-B057-3B72AD02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069AEC-0BB6-B84C-1363-1459E17F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FCB65B-C136-11E0-22B9-8E01D5369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CC8F-D790-B3C8-745C-EA8E38188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2CD3B-5E73-9191-E7D6-1A544078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DELETE /pizza/{id}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050E4A-06F5-E71B-FC2C-5AEA7094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45A54F-22F2-8345-626E-9E91A178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B26600-9936-00D5-780B-C487BC651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22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EE782C-3B71-8685-6981-D9A845E03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68924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2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2383-0BAC-CB72-38D9-B49CF5680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ABE70-6C73-25DB-0973-0680F5DA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POST /address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00771A-E914-5F17-973D-AA166951F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D9B8A7-06B6-F990-C8A6-93621167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5283B7-C61F-FCEB-3DDE-FD93C667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821F82-C213-50E4-514E-4CE8A0CA6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F23D4-DBDD-BBCA-BCB2-C92ED1FDA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2151C-B8C4-91B8-B459-E89BF1D7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GET /address/{id}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FD82E0-599E-BDB8-35C4-8643DC61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FD1EFB-659E-E248-B2A7-4E7231AA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80FA1C-D173-AB78-890F-CA7FC73E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A5F925-0E58-1AAE-965F-A2E56B3BF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64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1D4DA-863A-0A5E-750A-D944FA2B0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BABC4B-4944-A40D-8AAE-A2A1E783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GET /addresses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3DF05D-585F-0FF1-9F53-BD59C30EF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319837A-2DDC-81F7-53A3-595D901C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CB99A4-BEB1-E181-99DC-3E31ECA4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BFEB4D-6FC8-D033-3BC5-E90573A05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5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1D09-2C89-74F4-2D5E-5DBF764D6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92718D-1F26-4AD3-7ED5-9C3ABCFB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PUT /address/{id}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A44E4A-AA32-C632-C1C4-FEAB4F7C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30A230-2F94-0A6A-F72C-27175E43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F30E61-456A-6C30-C3E5-40604346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A61C5D-3F4E-5B00-317E-DA219B6D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46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7B169-CB2F-CF76-A058-2E1CE3D45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60CBC-7A72-BD3F-D6CD-AC0AA84F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DELETE /address/{id}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57BB53-4661-709B-1DF2-8C3EACD9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3B7EC5-B58A-58E6-44A0-AB773462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CFC3C2-076B-48AB-D0BA-6885564F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DE8F0C-1E61-E008-D9B1-A201187AF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4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70906-2EE6-109B-C7C7-BFBBA8D01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E47C9-47BE-70F8-A9E6-6D2BC161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POST /order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0FBECF8-674C-C7D5-C7DE-77A975C0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B37E898-4E4C-BBD8-4E29-1FF5B91F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CBBA3FD-BD07-841F-2EEB-125F92F4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5C14DA-53B6-0489-C364-7A36B2BA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15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EE58-55B6-094B-9597-1139902A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AF667-9168-5147-1131-A01CAA12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GET /orders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9CE7C0-4886-54C5-994F-3591A1F0B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B728E4-F1A2-E9AB-ED1F-66AB8AE72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0EFBD2-ED1A-CA86-67F8-2F6AE239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0F0BE7-5AAA-1C05-5837-B693C0248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Достигнутые результаты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75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3E16-3FBC-834E-2687-A75642844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C5BF0-8B54-2E62-3338-084EA8F6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GET /order/{id}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C62EAB7-C8E0-7F0B-9364-4912E8D76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452504A-B4B0-47DB-9F95-6458D2EA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65A85B-9046-80F3-F65F-03903F79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99C2AC-9CCC-6A33-78FF-692DC6C4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90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899AF-D51D-211E-BCA9-1AB973BE7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11585-2558-0318-EF83-C9FDF9A0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PUT /order/{id}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FAAD6B-5391-81BC-6CD7-A6CC2FB4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C2F05A-A49A-10FD-37B9-3FA0DE3F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3BCE84-2888-A688-0D0F-BF688405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DD5B4E-8E66-5AC7-DC8D-2158EF19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01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7131-8EC6-71CA-191C-E6521E1B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751BF-4074-CBC1-436E-2536A7A5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DELETE /order/{id}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9DBE8E-1C62-60CC-C91E-95D6ACCE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A3FC1-2EF3-843D-7A9E-ACD72B14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EA2845-9829-E7D4-C933-3269FD8B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90F713-6B7F-F8FD-D7C5-CCE9E7893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79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F1BA-DA82-1E5F-93A4-B7D38AD8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CE37D-B0AD-4DAE-E68F-C2416BD04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051A52-C9A3-DE7D-A592-CF3BE9C00F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930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56A9-7629-2FDC-0749-6CF31908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BF6AA-B88A-DD4F-0700-AA71D81F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Интеграционные тесты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150737-B39F-9B65-97C8-DBD311502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634E23-3939-03F4-B2FA-4A1F2400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5B685B-3B0C-A457-9971-B0573CD7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F526CC-B4EB-DF22-904E-BD28773F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98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9CEC7-4A4F-F6F7-E51D-C3E17E2F1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6179D-023D-6CEB-2EC6-B40E74EDF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en-US" dirty="0"/>
              <a:t>Docker</a:t>
            </a:r>
            <a:br>
              <a:rPr lang="en-US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4791F6-6E9A-1FCE-69D2-617DDECAB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33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BB10-5087-F060-EE7C-A9A194BC5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ADBBF-6166-575B-3F03-F19FDCC8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2ABC3A-D892-828D-62F7-CBD9D147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48DD1A-B1C1-2E7C-3E9B-0119DB591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67137C-7817-2EAE-71F2-BC60E2D6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367CB-0C52-BB88-16BA-E72B7B622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56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BF116-DE8A-D967-9C50-06EED3C6B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376A7-BBC9-CC84-7B04-E119015E3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dirty="0"/>
              <a:t>Используемые технологии</a:t>
            </a:r>
            <a:br>
              <a:rPr lang="en-US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C7402A-BC61-7689-C84E-80E1F2962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587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CEA81-B046-1156-AF0C-C35E7F97C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BA28B436-0387-1F83-AFC2-B10175DF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AF3929-DA58-51E1-D47C-79029783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0E62A2-2D63-69DE-E97C-588F6290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AA1EB-5998-165D-C191-22CA7E6F3193}"/>
              </a:ext>
            </a:extLst>
          </p:cNvPr>
          <p:cNvSpPr txBox="1"/>
          <p:nvPr/>
        </p:nvSpPr>
        <p:spPr>
          <a:xfrm>
            <a:off x="730249" y="1261242"/>
            <a:ext cx="25555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Spring Boot</a:t>
            </a:r>
          </a:p>
          <a:p>
            <a:pPr marL="342900" indent="-342900">
              <a:buAutoNum type="arabicPeriod"/>
            </a:pPr>
            <a:r>
              <a:rPr lang="en-US" dirty="0"/>
              <a:t>Maven</a:t>
            </a:r>
          </a:p>
          <a:p>
            <a:pPr marL="342900" indent="-342900">
              <a:buAutoNum type="arabicPeriod"/>
            </a:pPr>
            <a:r>
              <a:rPr lang="en-US" dirty="0"/>
              <a:t>Flyway</a:t>
            </a:r>
          </a:p>
          <a:p>
            <a:pPr marL="342900" indent="-342900">
              <a:buAutoNum type="arabicPeriod"/>
            </a:pPr>
            <a:r>
              <a:rPr lang="en-US" dirty="0"/>
              <a:t>Docker</a:t>
            </a:r>
          </a:p>
          <a:p>
            <a:pPr marL="342900" indent="-342900">
              <a:buAutoNum type="arabicPeriod"/>
            </a:pPr>
            <a:r>
              <a:rPr lang="en-US" dirty="0"/>
              <a:t>Docker Compose</a:t>
            </a:r>
          </a:p>
          <a:p>
            <a:pPr marL="342900" indent="-342900">
              <a:buAutoNum type="arabicPeriod"/>
            </a:pPr>
            <a:r>
              <a:rPr lang="en-US" dirty="0"/>
              <a:t>PostgreSQL</a:t>
            </a:r>
            <a:endParaRPr lang="ru-RU" dirty="0"/>
          </a:p>
          <a:p>
            <a:pPr marL="342900" indent="-342900">
              <a:buAutoNum type="arabicPeriod"/>
            </a:pPr>
            <a:r>
              <a:rPr lang="en-US" dirty="0"/>
              <a:t>IntelliJ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4E16FB1-13DF-8D65-E8B4-686748FD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615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699D-62CE-E9AB-CA30-5D78B46B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081BE8-AF66-EA16-DED2-929FDE722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334" y="3555006"/>
            <a:ext cx="7012217" cy="1095545"/>
          </a:xfrm>
        </p:spPr>
        <p:txBody>
          <a:bodyPr/>
          <a:lstStyle/>
          <a:p>
            <a:r>
              <a:rPr lang="ru-RU" dirty="0"/>
              <a:t>Перечень лекций/консультаций и обсуждениями тем, которые помогли в реализации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2213E9-92D3-0F15-4C01-3414FF3B7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75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65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ECA41-A26C-20AF-5A9D-566FCC5A1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E31E1126-F775-1CD1-15D1-89D43BD6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5B7628-D324-F263-6E3C-7E718D00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A63F35A-C060-FF06-D9F2-388123F2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F7AF5-242C-51AD-3058-E896A280B83D}"/>
              </a:ext>
            </a:extLst>
          </p:cNvPr>
          <p:cNvSpPr txBox="1"/>
          <p:nvPr/>
        </p:nvSpPr>
        <p:spPr>
          <a:xfrm>
            <a:off x="730249" y="1261242"/>
            <a:ext cx="75039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Миграции БД и инструментарий работы с БД</a:t>
            </a:r>
          </a:p>
          <a:p>
            <a:pPr marL="342900" indent="-342900">
              <a:buAutoNum type="arabicPeriod"/>
            </a:pPr>
            <a:r>
              <a:rPr lang="en-US" dirty="0"/>
              <a:t>JDBC, JPA</a:t>
            </a:r>
          </a:p>
          <a:p>
            <a:pPr marL="342900" indent="-342900">
              <a:buAutoNum type="arabicPeriod"/>
            </a:pPr>
            <a:r>
              <a:rPr lang="en-US" dirty="0"/>
              <a:t>Java EE. </a:t>
            </a:r>
            <a:r>
              <a:rPr lang="ru-RU" dirty="0"/>
              <a:t>Введение в </a:t>
            </a:r>
            <a:r>
              <a:rPr lang="en-US" dirty="0"/>
              <a:t>Spring Framework</a:t>
            </a:r>
          </a:p>
          <a:p>
            <a:pPr marL="342900" indent="-342900">
              <a:buAutoNum type="arabicPeriod"/>
            </a:pPr>
            <a:r>
              <a:rPr lang="ru-RU" dirty="0"/>
              <a:t>Компоненты </a:t>
            </a:r>
            <a:r>
              <a:rPr lang="en-US" dirty="0"/>
              <a:t>Spring Boot </a:t>
            </a:r>
            <a:r>
              <a:rPr lang="ru-RU" dirty="0"/>
              <a:t>приложений</a:t>
            </a:r>
          </a:p>
          <a:p>
            <a:pPr marL="342900" indent="-342900">
              <a:buAutoNum type="arabicPeriod"/>
            </a:pPr>
            <a:r>
              <a:rPr lang="en-US" dirty="0"/>
              <a:t>Spring Boot: </a:t>
            </a:r>
            <a:r>
              <a:rPr lang="ru-RU" dirty="0"/>
              <a:t>обмен данными с хранилищами</a:t>
            </a:r>
          </a:p>
          <a:p>
            <a:pPr marL="342900" indent="-342900">
              <a:buAutoNum type="arabicPeriod"/>
            </a:pPr>
            <a:r>
              <a:rPr lang="en-US" dirty="0"/>
              <a:t>Spring Boot: </a:t>
            </a:r>
            <a:r>
              <a:rPr lang="ru-RU" dirty="0"/>
              <a:t>сетевой обмен данными</a:t>
            </a:r>
          </a:p>
          <a:p>
            <a:pPr marL="342900" indent="-342900">
              <a:buAutoNum type="arabicPeriod"/>
            </a:pPr>
            <a:r>
              <a:rPr lang="en-US" dirty="0"/>
              <a:t>Spring Boot: </a:t>
            </a:r>
            <a:r>
              <a:rPr lang="ru-RU" dirty="0"/>
              <a:t>модульное и интеграционное тестирование</a:t>
            </a:r>
            <a:endParaRPr lang="en-US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4DB5BCF-B417-7D83-08CA-8FC47E0C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036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FD203-9FFC-E9E4-07E2-3B2BCFFB2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1B236-2A85-ECB1-8599-BC8DEAE8B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334" y="3555006"/>
            <a:ext cx="7012217" cy="1095545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BCF22E-15B8-5C50-DA5D-059065D69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9912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A2BE-FCAC-EA2F-1D72-21D557546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74C33AA1-94C9-F8DA-4680-EE01151C2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D1EEDD-0A3F-54D8-DDCB-85D0A525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3898D1-38E1-0EBC-1DAB-51300BAC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677D9-8B2D-1AF7-AA29-77FA1575E885}"/>
              </a:ext>
            </a:extLst>
          </p:cNvPr>
          <p:cNvSpPr txBox="1"/>
          <p:nvPr/>
        </p:nvSpPr>
        <p:spPr>
          <a:xfrm>
            <a:off x="730249" y="1261242"/>
            <a:ext cx="3886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Внедрить аутентификацию</a:t>
            </a:r>
          </a:p>
          <a:p>
            <a:pPr marL="342900" indent="-342900">
              <a:buAutoNum type="arabicPeriod"/>
            </a:pPr>
            <a:r>
              <a:rPr lang="ru-RU" dirty="0"/>
              <a:t>Внедрить авторизацию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C83EE4A-58D0-F829-43AB-6A75DC65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Идеи для развития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4040121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Структура базы данных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35EAB7-B226-185E-C11B-382E185EA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74380"/>
            <a:ext cx="7772400" cy="513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Миграции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82F43D-ABFD-9B4C-5E67-41F9508F9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Flyway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71E1FF-F0BF-E94C-3349-A34A20C7B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550B2-7ABD-2E19-A927-1CB5F967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26CF5-0FB5-5CF4-6248-BAC0F90B2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dirty="0"/>
              <a:t>Архитектура приложения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5802A9-9B14-0B7C-AF38-634A7F73F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455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C7B29-347C-E1C9-5F8B-2C9A5A57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8F4C00-9255-E036-5134-397333B84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Слоистая архитектура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0FAD1FB-CD11-AF12-F828-1A7E830B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C34163-AD3F-4B9A-5F2A-9040A64B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DAB75-AB7D-6240-E0A2-20F81D3D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94414B-F25E-29B7-B962-93B8EF8E7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0565"/>
            <a:ext cx="7772400" cy="50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55059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2635</TotalTime>
  <Words>281</Words>
  <Application>Microsoft Macintosh PowerPoint</Application>
  <PresentationFormat>Широкоэкранный</PresentationFormat>
  <Paragraphs>122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Arial</vt:lpstr>
      <vt:lpstr>Times New Roman</vt:lpstr>
      <vt:lpstr>Montserrat</vt:lpstr>
      <vt:lpstr>Calibri</vt:lpstr>
      <vt:lpstr>Montserrat Medium</vt:lpstr>
      <vt:lpstr>Обложка</vt:lpstr>
      <vt:lpstr>Разделяющие слайды</vt:lpstr>
      <vt:lpstr>Внутренние слайды</vt:lpstr>
      <vt:lpstr>Java-разработчик</vt:lpstr>
      <vt:lpstr>Приложение «Пиццерия»</vt:lpstr>
      <vt:lpstr>Достигнутые результаты</vt:lpstr>
      <vt:lpstr>База данных</vt:lpstr>
      <vt:lpstr>Структура базы данных</vt:lpstr>
      <vt:lpstr>Миграции</vt:lpstr>
      <vt:lpstr>Flyway</vt:lpstr>
      <vt:lpstr>Архитектура приложения</vt:lpstr>
      <vt:lpstr>Слоистая архитектура</vt:lpstr>
      <vt:lpstr>API</vt:lpstr>
      <vt:lpstr>API</vt:lpstr>
      <vt:lpstr>API </vt:lpstr>
      <vt:lpstr>POST /user</vt:lpstr>
      <vt:lpstr>GET /user/&lt;id&gt;</vt:lpstr>
      <vt:lpstr>GET /users</vt:lpstr>
      <vt:lpstr>PUT /user/{id}</vt:lpstr>
      <vt:lpstr>DELETE /user/{id}</vt:lpstr>
      <vt:lpstr>POST /pizza</vt:lpstr>
      <vt:lpstr>GET /pizza</vt:lpstr>
      <vt:lpstr>GET /pizzas</vt:lpstr>
      <vt:lpstr>PUT /pizza/{id}</vt:lpstr>
      <vt:lpstr>DELETE /pizza/{id}</vt:lpstr>
      <vt:lpstr>POST /address</vt:lpstr>
      <vt:lpstr>GET /address/{id}</vt:lpstr>
      <vt:lpstr>GET /addresses</vt:lpstr>
      <vt:lpstr>PUT /address/{id}</vt:lpstr>
      <vt:lpstr>DELETE /address/{id}</vt:lpstr>
      <vt:lpstr>POST /order</vt:lpstr>
      <vt:lpstr>GET /orders</vt:lpstr>
      <vt:lpstr>GET /order/{id}</vt:lpstr>
      <vt:lpstr>PUT /order/{id}</vt:lpstr>
      <vt:lpstr>DELETE /order/{id}</vt:lpstr>
      <vt:lpstr>Тестирование</vt:lpstr>
      <vt:lpstr>Интеграционные тесты</vt:lpstr>
      <vt:lpstr>Docker </vt:lpstr>
      <vt:lpstr>Dockerfile</vt:lpstr>
      <vt:lpstr>Используемые технологии </vt:lpstr>
      <vt:lpstr>Презентация PowerPoint</vt:lpstr>
      <vt:lpstr>Перечень лекций/консультаций и обсуждениями тем, которые помогли в реализации проекта</vt:lpstr>
      <vt:lpstr>Презентация PowerPoint</vt:lpstr>
      <vt:lpstr>Заключение</vt:lpstr>
      <vt:lpstr>Идеи для развития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Альберт Александров</cp:lastModifiedBy>
  <cp:revision>94</cp:revision>
  <dcterms:created xsi:type="dcterms:W3CDTF">2023-09-20T07:01:25Z</dcterms:created>
  <dcterms:modified xsi:type="dcterms:W3CDTF">2025-04-28T17:57:10Z</dcterms:modified>
</cp:coreProperties>
</file>